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9" r:id="rId8"/>
    <p:sldId id="270" r:id="rId9"/>
    <p:sldId id="271" r:id="rId10"/>
    <p:sldId id="272" r:id="rId11"/>
    <p:sldId id="273" r:id="rId12"/>
    <p:sldId id="261" r:id="rId13"/>
    <p:sldId id="260" r:id="rId14"/>
    <p:sldId id="262" r:id="rId15"/>
    <p:sldId id="263" r:id="rId16"/>
    <p:sldId id="26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6E6E6"/>
    <a:srgbClr val="020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>
        <p:scale>
          <a:sx n="125" d="100"/>
          <a:sy n="125" d="100"/>
        </p:scale>
        <p:origin x="898" y="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3.jpg>
</file>

<file path=ppt/media/image3.png>
</file>

<file path=ppt/media/image4.jpg>
</file>

<file path=ppt/media/image4.png>
</file>

<file path=ppt/media/image5.tif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08297A-D9CC-A133-5436-2C86B6472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87752C-4D1C-2C6A-8B87-D7AC42B9B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2C6C10-86F5-7E02-89C0-7CE9FCF38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3B7E44-D51B-CCF9-DE8D-761F9896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166D9F-9BF5-ED2E-2413-AB1638BC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156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849DF-9067-9507-7682-EE244863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974798-3A6B-9770-8F36-81C827FCC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79802B-7272-10CD-A0BF-7F393A6E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E36B97-0B45-5448-F8E3-5A31D5D9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7A8AA6-80E5-7B0C-0070-C4C72D1C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481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662DC8-4D22-39C3-0735-9482CC1543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D574A0-77AD-D88B-D4CE-36727030E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778944-4730-4953-85A2-FF2FEDE58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88628B-2A77-63D3-1006-C4729A3E6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804E3A-98B9-E128-0905-327382AD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53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21889-7905-9BE3-1403-16A8548A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8FA1B4-A6E3-5BE6-1A21-D49CFB181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3FCF68-EE5C-11D1-BC19-81AD24B3D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74C4E2-A176-405B-604D-9F0ECD2FC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18ECCE-8AA5-9260-099D-965288C36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93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A9D6-D896-8FEF-2670-7B0A9DB8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ABEF1E-7C66-3891-3451-20796207F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23B6AA-9E9A-8A95-81CD-D07E50E9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8097C4-265F-D56A-ABD5-AE3CCBECC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E3C63C-9A91-5957-B744-41D6EFEE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43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3BBC-6C16-E7DB-EC47-890C128CD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4A0CF1-0AC0-A4A2-F7D2-31886A816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7E5BDD-C1F6-FC2F-A7E2-C59037FDE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818060-FA2C-2CF4-A164-45D4612A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B4995C-F5BB-E49E-1871-192F8E9ED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296366-0CF2-B287-6CFA-D4DDEB78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729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01308-9195-71E6-AC23-7D825C264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D7D78E-4A34-E236-8956-20CAAAE1E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E89970-92CD-CF3D-58A4-6E994B717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396CC5-52D7-C047-F604-38173A617A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E2634A6-3789-E3B8-5CB7-7BC5D13D6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D81972-840E-85C3-D1F2-BD9F818E9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6B5B8FA-6425-F4C4-4528-382569FA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E42B14A-673F-D6F9-6646-3CC8FDB3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81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F5A45C-C6E1-1959-EAF2-6FAD6ECEA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7974E3-9DE6-6F90-D1AE-94A33768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2CDFB6-6F15-628E-387A-E9910409E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8431E58-B261-FEEE-4D70-1E8739AB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19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DC888B3-C738-DA36-F9CB-9BE30FD0C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B99FB46-186A-D291-C971-9519A5C1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1B9E3A-C3DE-7691-8C94-CCBC75CF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40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D57B08-2FC7-F721-B97B-CBCEE87A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53229B-061F-ED86-8540-629AE8A25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CEE6D7-B529-1BF1-CAEA-4AA43B880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FE9EAB-0957-A1D0-C322-222C26F05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D0777B-2C75-9636-B7C9-C8C6BDFD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304166-7B79-7DEF-109A-A40B8457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36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DD7FC-CA30-088B-0832-23445EFB5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4441E61-E3E2-9AFB-05BA-BB7409D510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818FDA-0C08-EA63-78A9-B94F62DC8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8959AA-68CB-20CB-54AE-53BD1B5A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17DFB3-34A8-8BDA-ED5E-62A3E1F64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40F86A-2F79-E9CD-D1BC-7C122779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88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E3FDEF-1625-0EDC-8D1D-250AED43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A96F0B-490C-C905-0E83-7B21BEA58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3CFDE7-8D29-964E-7431-C06EBD94B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C76A-D401-4DA6-AFA0-EF5B8FE08F18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14600A-C86D-343B-A1B4-BAECAE32C4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D426F9-F731-1420-C20E-1761906C2B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89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A95413E7-57D7-7A51-6A72-A237854FE239}"/>
              </a:ext>
            </a:extLst>
          </p:cNvPr>
          <p:cNvGrpSpPr/>
          <p:nvPr/>
        </p:nvGrpSpPr>
        <p:grpSpPr>
          <a:xfrm>
            <a:off x="3849994" y="770505"/>
            <a:ext cx="5811938" cy="3412552"/>
            <a:chOff x="3849994" y="770505"/>
            <a:chExt cx="5811938" cy="3412552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A9D69E-2B07-0A07-34F8-E6A7A4D6D4DB}"/>
                </a:ext>
              </a:extLst>
            </p:cNvPr>
            <p:cNvGrpSpPr/>
            <p:nvPr/>
          </p:nvGrpSpPr>
          <p:grpSpPr>
            <a:xfrm>
              <a:off x="3849994" y="770505"/>
              <a:ext cx="5811938" cy="3412552"/>
              <a:chOff x="3849994" y="770505"/>
              <a:chExt cx="5811938" cy="3412552"/>
            </a:xfrm>
          </p:grpSpPr>
          <p:pic>
            <p:nvPicPr>
              <p:cNvPr id="11" name="图片 10" descr="图表, 雷达图&#10;&#10;描述已自动生成">
                <a:extLst>
                  <a:ext uri="{FF2B5EF4-FFF2-40B4-BE49-F238E27FC236}">
                    <a16:creationId xmlns:a16="http://schemas.microsoft.com/office/drawing/2014/main" id="{C22F2DF6-9878-F7D5-608C-DA174E75F8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49994" y="2498040"/>
                <a:ext cx="2995586" cy="1685017"/>
              </a:xfrm>
              <a:prstGeom prst="rect">
                <a:avLst/>
              </a:prstGeom>
            </p:spPr>
          </p:pic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9CCAFC13-D364-453D-BA83-59793C9A39EB}"/>
                  </a:ext>
                </a:extLst>
              </p:cNvPr>
              <p:cNvGrpSpPr/>
              <p:nvPr/>
            </p:nvGrpSpPr>
            <p:grpSpPr>
              <a:xfrm>
                <a:off x="6918732" y="770505"/>
                <a:ext cx="2743200" cy="2743200"/>
                <a:chOff x="7015958" y="2007993"/>
                <a:chExt cx="2743200" cy="2743200"/>
              </a:xfrm>
            </p:grpSpPr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7819B190-840F-3757-EA5D-0CB812979C60}"/>
                    </a:ext>
                  </a:extLst>
                </p:cNvPr>
                <p:cNvGrpSpPr/>
                <p:nvPr/>
              </p:nvGrpSpPr>
              <p:grpSpPr>
                <a:xfrm>
                  <a:off x="7015958" y="2007993"/>
                  <a:ext cx="2743200" cy="2743200"/>
                  <a:chOff x="7268344" y="1694576"/>
                  <a:chExt cx="3200400" cy="3200400"/>
                </a:xfrm>
              </p:grpSpPr>
              <p:pic>
                <p:nvPicPr>
                  <p:cNvPr id="13" name="图片 12" descr="图片包含 游戏机&#10;&#10;描述已自动生成">
                    <a:extLst>
                      <a:ext uri="{FF2B5EF4-FFF2-40B4-BE49-F238E27FC236}">
                        <a16:creationId xmlns:a16="http://schemas.microsoft.com/office/drawing/2014/main" id="{BDD84527-43AF-1FAE-48DF-3C64E8BBFE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784347" y="1896591"/>
                    <a:ext cx="2631236" cy="2796369"/>
                  </a:xfrm>
                  <a:prstGeom prst="rect">
                    <a:avLst/>
                  </a:prstGeom>
                </p:spPr>
              </p:pic>
              <p:sp>
                <p:nvSpPr>
                  <p:cNvPr id="14" name="椭圆 13">
                    <a:extLst>
                      <a:ext uri="{FF2B5EF4-FFF2-40B4-BE49-F238E27FC236}">
                        <a16:creationId xmlns:a16="http://schemas.microsoft.com/office/drawing/2014/main" id="{B5E7428B-725C-1B94-BA49-A18C2BF7B876}"/>
                      </a:ext>
                    </a:extLst>
                  </p:cNvPr>
                  <p:cNvSpPr/>
                  <p:nvPr/>
                </p:nvSpPr>
                <p:spPr>
                  <a:xfrm>
                    <a:off x="7268344" y="1694576"/>
                    <a:ext cx="3200400" cy="3200400"/>
                  </a:xfrm>
                  <a:prstGeom prst="ellipse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BB9AE6BD-6D52-05AC-B27D-FD2C52D9A2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8246" y="4251432"/>
                  <a:ext cx="283254" cy="0"/>
                </a:xfrm>
                <a:prstGeom prst="line">
                  <a:avLst/>
                </a:prstGeom>
                <a:ln w="2222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箭头连接符 23">
                  <a:extLst>
                    <a:ext uri="{FF2B5EF4-FFF2-40B4-BE49-F238E27FC236}">
                      <a16:creationId xmlns:a16="http://schemas.microsoft.com/office/drawing/2014/main" id="{CCED58D1-AB56-D5D3-7A38-AB3F6F61D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0731" y="2884613"/>
                  <a:ext cx="15030" cy="1361928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0108507F-FB8F-D9D3-FFEB-504440BF93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8246" y="2889504"/>
                  <a:ext cx="283254" cy="0"/>
                </a:xfrm>
                <a:prstGeom prst="line">
                  <a:avLst/>
                </a:prstGeom>
                <a:ln w="2222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8" name="文本框 27">
                      <a:extLst>
                        <a:ext uri="{FF2B5EF4-FFF2-40B4-BE49-F238E27FC236}">
                          <a16:creationId xmlns:a16="http://schemas.microsoft.com/office/drawing/2014/main" id="{0EA3CD97-F3E1-1444-E25C-15EAC91BEA61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6817328" y="3417915"/>
                      <a:ext cx="1048171" cy="226152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CN" sz="140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1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altLang="zh-CN" sz="1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=3.567 Å</m:t>
                            </m:r>
                          </m:oMath>
                        </m:oMathPara>
                      </a14:m>
                      <a:endParaRPr lang="zh-CN" altLang="en-US" sz="1400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28" name="文本框 27">
                      <a:extLst>
                        <a:ext uri="{FF2B5EF4-FFF2-40B4-BE49-F238E27FC236}">
                          <a16:creationId xmlns:a16="http://schemas.microsoft.com/office/drawing/2014/main" id="{0EA3CD97-F3E1-1444-E25C-15EAC91BEA6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16200000">
                      <a:off x="6817328" y="3417915"/>
                      <a:ext cx="1048171" cy="226152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l="-8108" t="-4651" r="-16216" b="-232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68DA9D41-F9EF-A938-E5BC-807077C13F26}"/>
                  </a:ext>
                </a:extLst>
              </p:cNvPr>
              <p:cNvSpPr/>
              <p:nvPr/>
            </p:nvSpPr>
            <p:spPr>
              <a:xfrm>
                <a:off x="5474208" y="2912721"/>
                <a:ext cx="91440" cy="91440"/>
              </a:xfrm>
              <a:prstGeom prst="ellipse">
                <a:avLst/>
              </a:prstGeom>
              <a:noFill/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005FC67-6B24-B675-49AC-2A7163EE3618}"/>
                  </a:ext>
                </a:extLst>
              </p:cNvPr>
              <p:cNvCxnSpPr>
                <a:cxnSpLocks/>
                <a:stCxn id="30" idx="1"/>
                <a:endCxn id="14" idx="1"/>
              </p:cNvCxnSpPr>
              <p:nvPr/>
            </p:nvCxnSpPr>
            <p:spPr>
              <a:xfrm flipV="1">
                <a:off x="5487599" y="1172237"/>
                <a:ext cx="1832865" cy="175387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5188F26-9635-D88B-7FC6-FDA0B8E0F10D}"/>
                  </a:ext>
                </a:extLst>
              </p:cNvPr>
              <p:cNvCxnSpPr>
                <a:cxnSpLocks/>
                <a:stCxn id="30" idx="4"/>
              </p:cNvCxnSpPr>
              <p:nvPr/>
            </p:nvCxnSpPr>
            <p:spPr>
              <a:xfrm>
                <a:off x="5519928" y="3004161"/>
                <a:ext cx="2545080" cy="4895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3C45EB02-420F-0916-CA1F-95565EA4B5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4848" y="2137025"/>
              <a:ext cx="423257" cy="45377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A19578C8-C261-19A4-0A41-FBBF3C07C4CC}"/>
                    </a:ext>
                  </a:extLst>
                </p:cNvPr>
                <p:cNvSpPr txBox="1"/>
                <p:nvPr/>
              </p:nvSpPr>
              <p:spPr>
                <a:xfrm rot="18865731">
                  <a:off x="7282717" y="2107007"/>
                  <a:ext cx="1711960" cy="2700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05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1.44 Å</m:t>
                        </m:r>
                      </m:oMath>
                    </m:oMathPara>
                  </a14:m>
                  <a:endParaRPr lang="zh-CN" altLang="en-US" sz="1050" dirty="0"/>
                </a:p>
              </p:txBody>
            </p:sp>
          </mc:Choice>
          <mc:Fallback xmlns="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A19578C8-C261-19A4-0A41-FBBF3C07C4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865731">
                  <a:off x="7282717" y="2107007"/>
                  <a:ext cx="1711960" cy="2700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25096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430545C-DA7B-ACCA-9538-7D02AFC8A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781" y="414798"/>
            <a:ext cx="3633821" cy="3265117"/>
          </a:xfrm>
          <a:prstGeom prst="rect">
            <a:avLst/>
          </a:prstGeom>
        </p:spPr>
      </p:pic>
      <p:pic>
        <p:nvPicPr>
          <p:cNvPr id="2" name="内容占位符 4">
            <a:extLst>
              <a:ext uri="{FF2B5EF4-FFF2-40B4-BE49-F238E27FC236}">
                <a16:creationId xmlns:a16="http://schemas.microsoft.com/office/drawing/2014/main" id="{27F130F9-568A-C5E0-5389-C0AA6A737D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7"/>
          <a:stretch/>
        </p:blipFill>
        <p:spPr>
          <a:xfrm>
            <a:off x="222584" y="580771"/>
            <a:ext cx="4202430" cy="293317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F9FEEBD-0BC5-4409-6436-005E39ECA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415" y="554909"/>
            <a:ext cx="3610923" cy="29848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83C32B0-0136-44A5-4575-B18718C8D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584" y="3935528"/>
            <a:ext cx="5466501" cy="312629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5479768-4F6E-4460-3B0A-D5D8F8EA61B0}"/>
              </a:ext>
            </a:extLst>
          </p:cNvPr>
          <p:cNvGrpSpPr/>
          <p:nvPr/>
        </p:nvGrpSpPr>
        <p:grpSpPr>
          <a:xfrm>
            <a:off x="5790452" y="3935528"/>
            <a:ext cx="5772150" cy="3126291"/>
            <a:chOff x="5790452" y="3935528"/>
            <a:chExt cx="5772150" cy="312629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F70ADB5-1FF4-A3D4-0ACF-390DEA620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90452" y="3935528"/>
              <a:ext cx="5772150" cy="3126291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1BE4F68-0A06-6EC0-AA3A-F0290DF97E09}"/>
                </a:ext>
              </a:extLst>
            </p:cNvPr>
            <p:cNvSpPr/>
            <p:nvPr/>
          </p:nvSpPr>
          <p:spPr>
            <a:xfrm>
              <a:off x="5790452" y="4078224"/>
              <a:ext cx="188976" cy="2316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6EA370BB-7C2B-EB9C-481F-3D58803EAB5D}"/>
              </a:ext>
            </a:extLst>
          </p:cNvPr>
          <p:cNvSpPr txBox="1"/>
          <p:nvPr/>
        </p:nvSpPr>
        <p:spPr>
          <a:xfrm>
            <a:off x="222584" y="580771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3347B1-D725-B024-E41B-009C3228FF63}"/>
              </a:ext>
            </a:extLst>
          </p:cNvPr>
          <p:cNvSpPr txBox="1"/>
          <p:nvPr/>
        </p:nvSpPr>
        <p:spPr>
          <a:xfrm>
            <a:off x="4347857" y="580771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(b)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44BEDF-0DCF-5CF8-467C-6449A8048BD8}"/>
              </a:ext>
            </a:extLst>
          </p:cNvPr>
          <p:cNvSpPr txBox="1"/>
          <p:nvPr/>
        </p:nvSpPr>
        <p:spPr>
          <a:xfrm>
            <a:off x="8059236" y="580771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(c)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8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电脑游戏截图&#10;&#10;描述已自动生成">
            <a:extLst>
              <a:ext uri="{FF2B5EF4-FFF2-40B4-BE49-F238E27FC236}">
                <a16:creationId xmlns:a16="http://schemas.microsoft.com/office/drawing/2014/main" id="{213FBF77-97DF-05BE-9F14-55570BC0D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516"/>
            <a:ext cx="12192000" cy="546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51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A70DF44A-1221-F68D-D79B-E40F15C5EE8A}"/>
              </a:ext>
            </a:extLst>
          </p:cNvPr>
          <p:cNvGrpSpPr/>
          <p:nvPr/>
        </p:nvGrpSpPr>
        <p:grpSpPr>
          <a:xfrm>
            <a:off x="1113952" y="-2274348"/>
            <a:ext cx="9668136" cy="8369304"/>
            <a:chOff x="1141006" y="-2436667"/>
            <a:chExt cx="9668136" cy="8369304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C846F2C-6F26-4C10-8164-F2F86C214749}"/>
                </a:ext>
              </a:extLst>
            </p:cNvPr>
            <p:cNvGrpSpPr/>
            <p:nvPr/>
          </p:nvGrpSpPr>
          <p:grpSpPr>
            <a:xfrm>
              <a:off x="1147082" y="-2436667"/>
              <a:ext cx="4678467" cy="8369304"/>
              <a:chOff x="2883901" y="-3015607"/>
              <a:chExt cx="4678467" cy="8369304"/>
            </a:xfrm>
          </p:grpSpPr>
          <p:sp>
            <p:nvSpPr>
              <p:cNvPr id="9" name="弧形 8">
                <a:extLst>
                  <a:ext uri="{FF2B5EF4-FFF2-40B4-BE49-F238E27FC236}">
                    <a16:creationId xmlns:a16="http://schemas.microsoft.com/office/drawing/2014/main" id="{D239EC19-EDE1-491A-2CA9-A94C2DA6BBDB}"/>
                  </a:ext>
                </a:extLst>
              </p:cNvPr>
              <p:cNvSpPr/>
              <p:nvPr/>
            </p:nvSpPr>
            <p:spPr>
              <a:xfrm>
                <a:off x="3644556" y="-949618"/>
                <a:ext cx="2612403" cy="5582796"/>
              </a:xfrm>
              <a:prstGeom prst="arc">
                <a:avLst>
                  <a:gd name="adj1" fmla="val 2773828"/>
                  <a:gd name="adj2" fmla="val 7932125"/>
                </a:avLst>
              </a:prstGeom>
              <a:ln w="22225">
                <a:solidFill>
                  <a:schemeClr val="accent3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弧形 10">
                <a:extLst>
                  <a:ext uri="{FF2B5EF4-FFF2-40B4-BE49-F238E27FC236}">
                    <a16:creationId xmlns:a16="http://schemas.microsoft.com/office/drawing/2014/main" id="{2E35E6B2-E37F-3FF1-0B3A-21BD8389DDBC}"/>
                  </a:ext>
                </a:extLst>
              </p:cNvPr>
              <p:cNvSpPr/>
              <p:nvPr/>
            </p:nvSpPr>
            <p:spPr>
              <a:xfrm>
                <a:off x="4595528" y="-3015607"/>
                <a:ext cx="2612403" cy="5582796"/>
              </a:xfrm>
              <a:prstGeom prst="arc">
                <a:avLst>
                  <a:gd name="adj1" fmla="val 2773828"/>
                  <a:gd name="adj2" fmla="val 7932125"/>
                </a:avLst>
              </a:prstGeom>
              <a:ln w="22225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6" name="组合 105">
                <a:extLst>
                  <a:ext uri="{FF2B5EF4-FFF2-40B4-BE49-F238E27FC236}">
                    <a16:creationId xmlns:a16="http://schemas.microsoft.com/office/drawing/2014/main" id="{3BBA9F82-2648-B42A-27A1-51CB6FA79A13}"/>
                  </a:ext>
                </a:extLst>
              </p:cNvPr>
              <p:cNvGrpSpPr/>
              <p:nvPr/>
            </p:nvGrpSpPr>
            <p:grpSpPr>
              <a:xfrm>
                <a:off x="2883901" y="581385"/>
                <a:ext cx="4678467" cy="4772312"/>
                <a:chOff x="2883901" y="581385"/>
                <a:chExt cx="4678467" cy="4772312"/>
              </a:xfrm>
            </p:grpSpPr>
            <p:cxnSp>
              <p:nvCxnSpPr>
                <p:cNvPr id="2" name="直接箭头连接符 1">
                  <a:extLst>
                    <a:ext uri="{FF2B5EF4-FFF2-40B4-BE49-F238E27FC236}">
                      <a16:creationId xmlns:a16="http://schemas.microsoft.com/office/drawing/2014/main" id="{7AAA4C79-2401-B8B3-B206-4395559CBC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27701" y="4916467"/>
                  <a:ext cx="3934667" cy="0"/>
                </a:xfrm>
                <a:prstGeom prst="straightConnector1">
                  <a:avLst/>
                </a:prstGeom>
                <a:ln w="31750">
                  <a:tailEnd type="triangle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" name="直接箭头连接符 2">
                  <a:extLst>
                    <a:ext uri="{FF2B5EF4-FFF2-40B4-BE49-F238E27FC236}">
                      <a16:creationId xmlns:a16="http://schemas.microsoft.com/office/drawing/2014/main" id="{4D0DE6D0-20DA-10C9-82E8-98B94A124F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627700" y="698131"/>
                  <a:ext cx="0" cy="4218336"/>
                </a:xfrm>
                <a:prstGeom prst="straightConnector1">
                  <a:avLst/>
                </a:prstGeom>
                <a:ln w="31750">
                  <a:tailEnd type="triangle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A802310C-4570-8687-670E-049FEB197364}"/>
                    </a:ext>
                  </a:extLst>
                </p:cNvPr>
                <p:cNvSpPr txBox="1"/>
                <p:nvPr/>
              </p:nvSpPr>
              <p:spPr>
                <a:xfrm>
                  <a:off x="7246256" y="4888245"/>
                  <a:ext cx="316112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</a:p>
              </p:txBody>
            </p:sp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5C6BB395-E56E-0B64-EBF7-240A97D8B137}"/>
                    </a:ext>
                  </a:extLst>
                </p:cNvPr>
                <p:cNvSpPr txBox="1"/>
                <p:nvPr/>
              </p:nvSpPr>
              <p:spPr>
                <a:xfrm>
                  <a:off x="3226304" y="581385"/>
                  <a:ext cx="316112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</a:p>
              </p:txBody>
            </p: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724E329B-8226-83E4-6018-39624767780A}"/>
                    </a:ext>
                  </a:extLst>
                </p:cNvPr>
                <p:cNvCxnSpPr/>
                <p:nvPr/>
              </p:nvCxnSpPr>
              <p:spPr>
                <a:xfrm>
                  <a:off x="4555671" y="4506686"/>
                  <a:ext cx="789215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1E06030F-1319-150A-D485-2487632A9F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16185" y="4272644"/>
                  <a:ext cx="1281399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E2C62829-114A-0208-31F5-E32A6CFF3C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28407" y="3995058"/>
                  <a:ext cx="1659164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48A7D9F5-25D2-D319-78E0-0E9EF66DAB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84171" y="3701143"/>
                  <a:ext cx="1943100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DD0403D8-E4BB-9505-9AF4-A850F4C0AFD9}"/>
                    </a:ext>
                  </a:extLst>
                </p:cNvPr>
                <p:cNvSpPr txBox="1"/>
                <p:nvPr/>
              </p:nvSpPr>
              <p:spPr>
                <a:xfrm>
                  <a:off x="4660187" y="4208928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</a:p>
              </p:txBody>
            </p: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2CB7E419-2AEA-52D0-F5E5-70D3F6BD0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7465" y="2449973"/>
                  <a:ext cx="778393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97915ADC-65AE-DB0D-18A0-DEC92C323D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7157" y="2215931"/>
                  <a:ext cx="1262744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24424029-39A1-C9FA-8574-D65A4FD993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70929" y="1938345"/>
                  <a:ext cx="1660071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7ECF07BF-01C4-6A56-DECC-F78BB5C07F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1644430"/>
                  <a:ext cx="194310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文本框 34">
                  <a:extLst>
                    <a:ext uri="{FF2B5EF4-FFF2-40B4-BE49-F238E27FC236}">
                      <a16:creationId xmlns:a16="http://schemas.microsoft.com/office/drawing/2014/main" id="{CB9B968B-4DCA-8400-505F-D881A3F39DD0}"/>
                    </a:ext>
                  </a:extLst>
                </p:cNvPr>
                <p:cNvSpPr txBox="1"/>
                <p:nvPr/>
              </p:nvSpPr>
              <p:spPr>
                <a:xfrm>
                  <a:off x="5895081" y="2158478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</p:txBody>
            </p:sp>
            <p:cxnSp>
              <p:nvCxnSpPr>
                <p:cNvPr id="7" name="直接连接符 6">
                  <a:extLst>
                    <a:ext uri="{FF2B5EF4-FFF2-40B4-BE49-F238E27FC236}">
                      <a16:creationId xmlns:a16="http://schemas.microsoft.com/office/drawing/2014/main" id="{412BE775-93CE-B3E2-A6E2-8C0E37A1BC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627699" y="2581705"/>
                  <a:ext cx="2299572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接连接符 9">
                  <a:extLst>
                    <a:ext uri="{FF2B5EF4-FFF2-40B4-BE49-F238E27FC236}">
                      <a16:creationId xmlns:a16="http://schemas.microsoft.com/office/drawing/2014/main" id="{1A360EF3-E1C7-22F3-0DFF-6740949BEE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627699" y="4644062"/>
                  <a:ext cx="1318043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DCFAF0FB-4106-5950-DB96-AAFD7CEDDBE0}"/>
                    </a:ext>
                  </a:extLst>
                </p:cNvPr>
                <p:cNvSpPr txBox="1"/>
                <p:nvPr/>
              </p:nvSpPr>
              <p:spPr>
                <a:xfrm>
                  <a:off x="2883901" y="4378205"/>
                  <a:ext cx="743799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sz="16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ground</a:t>
                  </a:r>
                  <a:endPara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FCDA7195-E91E-4E2A-E91D-861855D34F42}"/>
                    </a:ext>
                  </a:extLst>
                </p:cNvPr>
                <p:cNvSpPr txBox="1"/>
                <p:nvPr/>
              </p:nvSpPr>
              <p:spPr>
                <a:xfrm>
                  <a:off x="2896428" y="2310518"/>
                  <a:ext cx="743799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sz="16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excited</a:t>
                  </a:r>
                  <a:endParaRPr lang="en-US" altLang="zh-CN" sz="1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221B41AD-FCEC-83F5-8573-97DB2B34B178}"/>
                    </a:ext>
                  </a:extLst>
                </p:cNvPr>
                <p:cNvSpPr txBox="1"/>
                <p:nvPr/>
              </p:nvSpPr>
              <p:spPr>
                <a:xfrm>
                  <a:off x="4521167" y="4888246"/>
                  <a:ext cx="1047299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  <a:r>
                    <a:rPr lang="en-US" altLang="zh-CN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ground</a:t>
                  </a:r>
                  <a:endPara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3CC95D89-318B-2B2B-23D8-BD878DE006C4}"/>
                    </a:ext>
                  </a:extLst>
                </p:cNvPr>
                <p:cNvSpPr txBox="1"/>
                <p:nvPr/>
              </p:nvSpPr>
              <p:spPr>
                <a:xfrm>
                  <a:off x="5517465" y="4892032"/>
                  <a:ext cx="951151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  <a:r>
                    <a:rPr lang="en-US" altLang="zh-CN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excited</a:t>
                  </a:r>
                  <a:endPara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0C2E52A4-F53C-EC67-4463-F956440F6C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36720" y="4501173"/>
                  <a:ext cx="3214551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2634063-51B0-F855-4028-1B1EB05419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27271" y="2444461"/>
                  <a:ext cx="152400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文本框 37">
                  <a:extLst>
                    <a:ext uri="{FF2B5EF4-FFF2-40B4-BE49-F238E27FC236}">
                      <a16:creationId xmlns:a16="http://schemas.microsoft.com/office/drawing/2014/main" id="{EE031EF5-7DE0-14ED-2C63-A0A8AECA5CEC}"/>
                    </a:ext>
                  </a:extLst>
                </p:cNvPr>
                <p:cNvSpPr txBox="1"/>
                <p:nvPr/>
              </p:nvSpPr>
              <p:spPr>
                <a:xfrm>
                  <a:off x="4502131" y="1316901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</a:p>
              </p:txBody>
            </p: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EF17A07E-4864-57AC-E4DA-B88A75D655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7271" y="1644361"/>
                  <a:ext cx="152400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C8D09CE1-EBEC-BFC8-4991-F7C17DCFEA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3701143"/>
                  <a:ext cx="1656443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04391B89-9801-375D-33AB-A562BD88A495}"/>
                    </a:ext>
                  </a:extLst>
                </p:cNvPr>
                <p:cNvSpPr txBox="1"/>
                <p:nvPr/>
              </p:nvSpPr>
              <p:spPr>
                <a:xfrm>
                  <a:off x="5597584" y="3388552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cxnSp>
              <p:nvCxnSpPr>
                <p:cNvPr id="50" name="直接箭头连接符 49">
                  <a:extLst>
                    <a:ext uri="{FF2B5EF4-FFF2-40B4-BE49-F238E27FC236}">
                      <a16:creationId xmlns:a16="http://schemas.microsoft.com/office/drawing/2014/main" id="{7779054A-40A6-11FC-D0C2-7A1433A8EB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701143"/>
                  <a:ext cx="0" cy="80554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E9E63E8A-5D6F-968F-A82B-6D9F263560FC}"/>
                    </a:ext>
                  </a:extLst>
                </p:cNvPr>
                <p:cNvSpPr txBox="1"/>
                <p:nvPr/>
              </p:nvSpPr>
              <p:spPr>
                <a:xfrm>
                  <a:off x="6047326" y="3927629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AS</a:t>
                  </a:r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B352DAC7-DE2F-99AE-1B7F-E89E1E841E9B}"/>
                    </a:ext>
                  </a:extLst>
                </p:cNvPr>
                <p:cNvSpPr txBox="1"/>
                <p:nvPr/>
              </p:nvSpPr>
              <p:spPr>
                <a:xfrm>
                  <a:off x="6913831" y="1877890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</a:p>
              </p:txBody>
            </p:sp>
            <p:cxnSp>
              <p:nvCxnSpPr>
                <p:cNvPr id="55" name="直接箭头连接符 54">
                  <a:extLst>
                    <a:ext uri="{FF2B5EF4-FFF2-40B4-BE49-F238E27FC236}">
                      <a16:creationId xmlns:a16="http://schemas.microsoft.com/office/drawing/2014/main" id="{4D23A99A-0A1C-7BAA-9BA0-154C39AC87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0528" y="1638918"/>
                  <a:ext cx="0" cy="80554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箭头连接符 55">
                  <a:extLst>
                    <a:ext uri="{FF2B5EF4-FFF2-40B4-BE49-F238E27FC236}">
                      <a16:creationId xmlns:a16="http://schemas.microsoft.com/office/drawing/2014/main" id="{CAF9170C-E69D-2965-32F7-1ACC520A0E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0528" y="2444461"/>
                  <a:ext cx="10746" cy="2056712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5053AA77-D0EC-9FEC-B42E-5BBFD68D1929}"/>
                    </a:ext>
                  </a:extLst>
                </p:cNvPr>
                <p:cNvSpPr txBox="1"/>
                <p:nvPr/>
              </p:nvSpPr>
              <p:spPr>
                <a:xfrm>
                  <a:off x="6967056" y="3303540"/>
                  <a:ext cx="5953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ZPL</a:t>
                  </a:r>
                </a:p>
              </p:txBody>
            </p:sp>
            <p:cxnSp>
              <p:nvCxnSpPr>
                <p:cNvPr id="64" name="直接箭头连接符 63">
                  <a:extLst>
                    <a:ext uri="{FF2B5EF4-FFF2-40B4-BE49-F238E27FC236}">
                      <a16:creationId xmlns:a16="http://schemas.microsoft.com/office/drawing/2014/main" id="{48491ABB-F05A-66C6-2729-8294F7EED7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6720" y="4501173"/>
                  <a:ext cx="0" cy="155191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28D811BD-671A-B40C-E965-95FCBB15D276}"/>
                    </a:ext>
                  </a:extLst>
                </p:cNvPr>
                <p:cNvSpPr txBox="1"/>
                <p:nvPr/>
              </p:nvSpPr>
              <p:spPr>
                <a:xfrm>
                  <a:off x="3704335" y="4373023"/>
                  <a:ext cx="575598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ZPE</a:t>
                  </a:r>
                </a:p>
              </p:txBody>
            </p:sp>
            <p:cxnSp>
              <p:nvCxnSpPr>
                <p:cNvPr id="80" name="直接箭头连接符 79">
                  <a:extLst>
                    <a:ext uri="{FF2B5EF4-FFF2-40B4-BE49-F238E27FC236}">
                      <a16:creationId xmlns:a16="http://schemas.microsoft.com/office/drawing/2014/main" id="{CE2A28E0-B143-A0B9-B77E-7B67CFDD35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1655455"/>
                  <a:ext cx="992128" cy="793712"/>
                </a:xfrm>
                <a:prstGeom prst="straightConnector1">
                  <a:avLst/>
                </a:prstGeom>
                <a:ln w="3175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3B9965BC-55B8-B2EB-B7DE-601D7F2A32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7271" y="2446113"/>
                  <a:ext cx="0" cy="1260000"/>
                </a:xfrm>
                <a:prstGeom prst="straightConnector1">
                  <a:avLst/>
                </a:prstGeom>
                <a:ln w="31750">
                  <a:solidFill>
                    <a:srgbClr val="FF5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箭头连接符 69">
                  <a:extLst>
                    <a:ext uri="{FF2B5EF4-FFF2-40B4-BE49-F238E27FC236}">
                      <a16:creationId xmlns:a16="http://schemas.microsoft.com/office/drawing/2014/main" id="{01A8919A-08ED-5B47-A6B7-783C5BCC24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4944109" y="1638918"/>
                  <a:ext cx="0" cy="2886119"/>
                </a:xfrm>
                <a:prstGeom prst="straightConnector1">
                  <a:avLst/>
                </a:prstGeom>
                <a:ln w="31750">
                  <a:solidFill>
                    <a:srgbClr val="3EF52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箭头连接符 89">
                  <a:extLst>
                    <a:ext uri="{FF2B5EF4-FFF2-40B4-BE49-F238E27FC236}">
                      <a16:creationId xmlns:a16="http://schemas.microsoft.com/office/drawing/2014/main" id="{EF3C4902-1587-74A9-C931-E257451F75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945741" y="3701143"/>
                  <a:ext cx="983162" cy="820072"/>
                </a:xfrm>
                <a:prstGeom prst="straightConnector1">
                  <a:avLst/>
                </a:prstGeom>
                <a:ln w="3175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文本框 92">
                  <a:extLst>
                    <a:ext uri="{FF2B5EF4-FFF2-40B4-BE49-F238E27FC236}">
                      <a16:creationId xmlns:a16="http://schemas.microsoft.com/office/drawing/2014/main" id="{85694B37-FECC-0E75-552E-7D9B064E7096}"/>
                    </a:ext>
                  </a:extLst>
                </p:cNvPr>
                <p:cNvSpPr txBox="1"/>
                <p:nvPr/>
              </p:nvSpPr>
              <p:spPr>
                <a:xfrm>
                  <a:off x="5294257" y="3685363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SR</a:t>
                  </a:r>
                </a:p>
              </p:txBody>
            </p:sp>
            <p:sp>
              <p:nvSpPr>
                <p:cNvPr id="94" name="文本框 93">
                  <a:extLst>
                    <a:ext uri="{FF2B5EF4-FFF2-40B4-BE49-F238E27FC236}">
                      <a16:creationId xmlns:a16="http://schemas.microsoft.com/office/drawing/2014/main" id="{3E9BDB3D-5127-4633-183F-FCA0FC3EE30C}"/>
                    </a:ext>
                  </a:extLst>
                </p:cNvPr>
                <p:cNvSpPr txBox="1"/>
                <p:nvPr/>
              </p:nvSpPr>
              <p:spPr>
                <a:xfrm>
                  <a:off x="5479908" y="1891968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SR</a:t>
                  </a:r>
                </a:p>
              </p:txBody>
            </p:sp>
            <p:sp>
              <p:nvSpPr>
                <p:cNvPr id="95" name="文本框 94">
                  <a:extLst>
                    <a:ext uri="{FF2B5EF4-FFF2-40B4-BE49-F238E27FC236}">
                      <a16:creationId xmlns:a16="http://schemas.microsoft.com/office/drawing/2014/main" id="{F1BAA57C-0EA5-1EFB-90DD-A7E6B29706DC}"/>
                    </a:ext>
                  </a:extLst>
                </p:cNvPr>
                <p:cNvSpPr txBox="1"/>
                <p:nvPr/>
              </p:nvSpPr>
              <p:spPr>
                <a:xfrm>
                  <a:off x="3895658" y="2652932"/>
                  <a:ext cx="1202147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solidFill>
                        <a:srgbClr val="3EF52B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Absorption </a:t>
                  </a:r>
                </a:p>
              </p:txBody>
            </p:sp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823F6D6C-C578-ADDC-CCE8-87EE3222E56F}"/>
                    </a:ext>
                  </a:extLst>
                </p:cNvPr>
                <p:cNvSpPr txBox="1"/>
                <p:nvPr/>
              </p:nvSpPr>
              <p:spPr>
                <a:xfrm>
                  <a:off x="5856629" y="2729704"/>
                  <a:ext cx="1202147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solidFill>
                        <a:srgbClr val="FF505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Emission</a:t>
                  </a: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5922E4E-3206-ABA6-70C0-AE70EFC82BE8}"/>
                  </a:ext>
                </a:extLst>
              </p:cNvPr>
              <p:cNvSpPr txBox="1"/>
              <p:nvPr/>
            </p:nvSpPr>
            <p:spPr>
              <a:xfrm>
                <a:off x="5069085" y="3011406"/>
                <a:ext cx="120214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ZPL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A476BDE-1C2D-A6A8-0DEE-2D68FF86F519}"/>
                  </a:ext>
                </a:extLst>
              </p:cNvPr>
              <p:cNvSpPr txBox="1"/>
              <p:nvPr/>
            </p:nvSpPr>
            <p:spPr>
              <a:xfrm>
                <a:off x="5546689" y="4202013"/>
                <a:ext cx="55857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n=0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02C56C4-DBB9-EB9B-AC71-D825FC3A91C1}"/>
                  </a:ext>
                </a:extLst>
              </p:cNvPr>
              <p:cNvSpPr txBox="1"/>
              <p:nvPr/>
            </p:nvSpPr>
            <p:spPr>
              <a:xfrm>
                <a:off x="6456291" y="2145134"/>
                <a:ext cx="55857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m=0</a:t>
                </a:r>
              </a:p>
            </p:txBody>
          </p: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07824D7C-7EC7-9848-F00F-6D2F2DD1C4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0278" y="2450780"/>
                <a:ext cx="962144" cy="2044446"/>
              </a:xfrm>
              <a:prstGeom prst="straightConnector1">
                <a:avLst/>
              </a:prstGeom>
              <a:ln w="31750">
                <a:solidFill>
                  <a:srgbClr val="7030A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5" name="图片 24" descr="图示&#10;&#10;描述已自动生成">
              <a:extLst>
                <a:ext uri="{FF2B5EF4-FFF2-40B4-BE49-F238E27FC236}">
                  <a16:creationId xmlns:a16="http://schemas.microsoft.com/office/drawing/2014/main" id="{25799B32-02DE-9FA7-BFB6-AC51F56A04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87" r="26842"/>
            <a:stretch/>
          </p:blipFill>
          <p:spPr>
            <a:xfrm>
              <a:off x="6243781" y="1789877"/>
              <a:ext cx="4565361" cy="3891299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7D2AC01-178F-0ABA-C8F9-27E16EBD96E2}"/>
                </a:ext>
              </a:extLst>
            </p:cNvPr>
            <p:cNvSpPr txBox="1"/>
            <p:nvPr/>
          </p:nvSpPr>
          <p:spPr>
            <a:xfrm>
              <a:off x="1141006" y="975659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DEFB05B-0C0F-2C05-D541-E7F462A9E11D}"/>
                </a:ext>
              </a:extLst>
            </p:cNvPr>
            <p:cNvSpPr txBox="1"/>
            <p:nvPr/>
          </p:nvSpPr>
          <p:spPr>
            <a:xfrm>
              <a:off x="6096000" y="975659"/>
              <a:ext cx="478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0925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2D76AF1C-A9DD-9551-BF1C-68485D4CABEF}"/>
              </a:ext>
            </a:extLst>
          </p:cNvPr>
          <p:cNvGrpSpPr/>
          <p:nvPr/>
        </p:nvGrpSpPr>
        <p:grpSpPr>
          <a:xfrm>
            <a:off x="2355927" y="1537044"/>
            <a:ext cx="8389430" cy="3783912"/>
            <a:chOff x="2355927" y="1537044"/>
            <a:chExt cx="8389430" cy="3783912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6BCF63F-8B0B-1980-15A7-B4CA185212FC}"/>
                </a:ext>
              </a:extLst>
            </p:cNvPr>
            <p:cNvGrpSpPr/>
            <p:nvPr/>
          </p:nvGrpSpPr>
          <p:grpSpPr>
            <a:xfrm>
              <a:off x="2355927" y="1537044"/>
              <a:ext cx="8389430" cy="3783912"/>
              <a:chOff x="2355927" y="1537044"/>
              <a:chExt cx="8389430" cy="3783912"/>
            </a:xfrm>
          </p:grpSpPr>
          <p:pic>
            <p:nvPicPr>
              <p:cNvPr id="4" name="图片 3" descr="图表, 折线图&#10;&#10;描述已自动生成">
                <a:extLst>
                  <a:ext uri="{FF2B5EF4-FFF2-40B4-BE49-F238E27FC236}">
                    <a16:creationId xmlns:a16="http://schemas.microsoft.com/office/drawing/2014/main" id="{F307F6DF-A6BE-109F-DD9F-8DF95975E9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55927" y="1537044"/>
                <a:ext cx="8389430" cy="3783912"/>
              </a:xfrm>
              <a:prstGeom prst="rect">
                <a:avLst/>
              </a:prstGeom>
            </p:spPr>
          </p:pic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00AF19F-5BD4-0FEF-4C8C-D46FC6553822}"/>
                  </a:ext>
                </a:extLst>
              </p:cNvPr>
              <p:cNvSpPr txBox="1"/>
              <p:nvPr/>
            </p:nvSpPr>
            <p:spPr>
              <a:xfrm>
                <a:off x="2494311" y="2286391"/>
                <a:ext cx="292175" cy="275942"/>
              </a:xfrm>
              <a:prstGeom prst="rect">
                <a:avLst/>
              </a:prstGeom>
              <a:solidFill>
                <a:srgbClr val="E6E6E6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DFE17A8-0CDF-141E-687C-40CFFDBF4EA2}"/>
                  </a:ext>
                </a:extLst>
              </p:cNvPr>
              <p:cNvSpPr/>
              <p:nvPr/>
            </p:nvSpPr>
            <p:spPr>
              <a:xfrm>
                <a:off x="4983211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B807ED5-3F61-0F33-8BFB-7BF090251E38}"/>
                  </a:ext>
                </a:extLst>
              </p:cNvPr>
              <p:cNvSpPr/>
              <p:nvPr/>
            </p:nvSpPr>
            <p:spPr>
              <a:xfrm>
                <a:off x="6899484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156D2C31-AE19-3DBE-C559-A94337112182}"/>
                  </a:ext>
                </a:extLst>
              </p:cNvPr>
              <p:cNvSpPr/>
              <p:nvPr/>
            </p:nvSpPr>
            <p:spPr>
              <a:xfrm>
                <a:off x="8838653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0065FF6-38BC-F5CB-C3B8-E1EF7093F503}"/>
                </a:ext>
              </a:extLst>
            </p:cNvPr>
            <p:cNvSpPr txBox="1"/>
            <p:nvPr/>
          </p:nvSpPr>
          <p:spPr>
            <a:xfrm>
              <a:off x="2437458" y="222377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03C3593-C449-D40F-542D-640B23B3A834}"/>
                </a:ext>
              </a:extLst>
            </p:cNvPr>
            <p:cNvSpPr txBox="1"/>
            <p:nvPr/>
          </p:nvSpPr>
          <p:spPr>
            <a:xfrm>
              <a:off x="4894796" y="2223779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3D03813-AA60-397F-A3E0-3FF1CD6C4171}"/>
                </a:ext>
              </a:extLst>
            </p:cNvPr>
            <p:cNvSpPr txBox="1"/>
            <p:nvPr/>
          </p:nvSpPr>
          <p:spPr>
            <a:xfrm>
              <a:off x="6832713" y="2223779"/>
              <a:ext cx="4187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5EC3984-2DF7-3E2E-66BE-237AC1F9C19B}"/>
                </a:ext>
              </a:extLst>
            </p:cNvPr>
            <p:cNvSpPr txBox="1"/>
            <p:nvPr/>
          </p:nvSpPr>
          <p:spPr>
            <a:xfrm>
              <a:off x="8762261" y="2223779"/>
              <a:ext cx="4459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262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E41C7A4A-CFF0-7D34-2D05-F9287D4B4484}"/>
              </a:ext>
            </a:extLst>
          </p:cNvPr>
          <p:cNvGrpSpPr/>
          <p:nvPr/>
        </p:nvGrpSpPr>
        <p:grpSpPr>
          <a:xfrm>
            <a:off x="1121897" y="2478880"/>
            <a:ext cx="9291738" cy="3141091"/>
            <a:chOff x="1121897" y="2478880"/>
            <a:chExt cx="9291738" cy="3141091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0F44D0D4-FEB5-1E69-B41F-335EF925C4A3}"/>
                </a:ext>
              </a:extLst>
            </p:cNvPr>
            <p:cNvGrpSpPr/>
            <p:nvPr/>
          </p:nvGrpSpPr>
          <p:grpSpPr>
            <a:xfrm>
              <a:off x="1121897" y="2478880"/>
              <a:ext cx="9291738" cy="3126429"/>
              <a:chOff x="1121897" y="2478880"/>
              <a:chExt cx="9291738" cy="3126429"/>
            </a:xfrm>
          </p:grpSpPr>
          <p:pic>
            <p:nvPicPr>
              <p:cNvPr id="11" name="图片 10" descr="图示&#10;&#10;描述已自动生成">
                <a:extLst>
                  <a:ext uri="{FF2B5EF4-FFF2-40B4-BE49-F238E27FC236}">
                    <a16:creationId xmlns:a16="http://schemas.microsoft.com/office/drawing/2014/main" id="{22ED705B-9629-EE51-5DE2-B927643A03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91154" y="2478880"/>
                <a:ext cx="6122481" cy="3104910"/>
              </a:xfrm>
              <a:prstGeom prst="rect">
                <a:avLst/>
              </a:prstGeom>
            </p:spPr>
          </p:pic>
          <p:pic>
            <p:nvPicPr>
              <p:cNvPr id="13" name="图片 12" descr="直方图&#10;&#10;中度可信度描述已自动生成">
                <a:extLst>
                  <a:ext uri="{FF2B5EF4-FFF2-40B4-BE49-F238E27FC236}">
                    <a16:creationId xmlns:a16="http://schemas.microsoft.com/office/drawing/2014/main" id="{7DB26DF0-43E1-29C4-D33F-9A3516A6C0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1897" y="2478880"/>
                <a:ext cx="3099543" cy="3126429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F56F7B3C-681F-388A-17AD-10976C2B7225}"/>
                  </a:ext>
                </a:extLst>
              </p:cNvPr>
              <p:cNvSpPr/>
              <p:nvPr/>
            </p:nvSpPr>
            <p:spPr>
              <a:xfrm>
                <a:off x="4360985" y="4815479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5B42475-87AB-CFF1-F557-3B552CDB2071}"/>
                  </a:ext>
                </a:extLst>
              </p:cNvPr>
              <p:cNvSpPr/>
              <p:nvPr/>
            </p:nvSpPr>
            <p:spPr>
              <a:xfrm>
                <a:off x="6439577" y="4815478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A13D46DF-AA16-B83B-A0F6-8B54C289571F}"/>
                  </a:ext>
                </a:extLst>
              </p:cNvPr>
              <p:cNvSpPr/>
              <p:nvPr/>
            </p:nvSpPr>
            <p:spPr>
              <a:xfrm>
                <a:off x="8588000" y="4815477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38AC131-2CAB-F44F-A2CC-5B615F911AA8}"/>
                </a:ext>
              </a:extLst>
            </p:cNvPr>
            <p:cNvSpPr txBox="1"/>
            <p:nvPr/>
          </p:nvSpPr>
          <p:spPr>
            <a:xfrm>
              <a:off x="1425582" y="5250639"/>
              <a:ext cx="458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B2A6D9BE-A8AB-6068-31E2-6F6C3B4ED40B}"/>
                </a:ext>
              </a:extLst>
            </p:cNvPr>
            <p:cNvSpPr txBox="1"/>
            <p:nvPr/>
          </p:nvSpPr>
          <p:spPr>
            <a:xfrm>
              <a:off x="4249488" y="5250639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0E1D107-0F3D-5D46-06E9-F12F1AF188DB}"/>
                </a:ext>
              </a:extLst>
            </p:cNvPr>
            <p:cNvSpPr txBox="1"/>
            <p:nvPr/>
          </p:nvSpPr>
          <p:spPr>
            <a:xfrm>
              <a:off x="6306692" y="5250639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56D3DFC-0372-4D1B-2572-3F3B0A37B1AE}"/>
                </a:ext>
              </a:extLst>
            </p:cNvPr>
            <p:cNvSpPr txBox="1"/>
            <p:nvPr/>
          </p:nvSpPr>
          <p:spPr>
            <a:xfrm>
              <a:off x="8376243" y="5235977"/>
              <a:ext cx="478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43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579C3EA-97B5-A5DF-682D-2EECA118C026}"/>
              </a:ext>
            </a:extLst>
          </p:cNvPr>
          <p:cNvGrpSpPr/>
          <p:nvPr/>
        </p:nvGrpSpPr>
        <p:grpSpPr>
          <a:xfrm>
            <a:off x="924600" y="0"/>
            <a:ext cx="10342800" cy="6858000"/>
            <a:chOff x="924600" y="0"/>
            <a:chExt cx="10342800" cy="6858000"/>
          </a:xfrm>
        </p:grpSpPr>
        <p:pic>
          <p:nvPicPr>
            <p:cNvPr id="6" name="图片 5" descr="图表, 条形图&#10;&#10;描述已自动生成">
              <a:extLst>
                <a:ext uri="{FF2B5EF4-FFF2-40B4-BE49-F238E27FC236}">
                  <a16:creationId xmlns:a16="http://schemas.microsoft.com/office/drawing/2014/main" id="{2FB4445C-7C4F-D4BA-18DD-362CF284E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600" y="0"/>
              <a:ext cx="10342800" cy="6858000"/>
            </a:xfrm>
            <a:prstGeom prst="rect">
              <a:avLst/>
            </a:prstGeom>
          </p:spPr>
        </p:pic>
        <p:pic>
          <p:nvPicPr>
            <p:cNvPr id="7" name="图片 6" descr="图表, 条形图&#10;&#10;描述已自动生成">
              <a:extLst>
                <a:ext uri="{FF2B5EF4-FFF2-40B4-BE49-F238E27FC236}">
                  <a16:creationId xmlns:a16="http://schemas.microsoft.com/office/drawing/2014/main" id="{7700A029-8C15-8933-729D-8F74A9C39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58" t="68064" r="85469" b="24793"/>
            <a:stretch/>
          </p:blipFill>
          <p:spPr>
            <a:xfrm>
              <a:off x="3644536" y="3944983"/>
              <a:ext cx="483325" cy="489857"/>
            </a:xfrm>
            <a:prstGeom prst="rect">
              <a:avLst/>
            </a:prstGeom>
          </p:spPr>
        </p:pic>
        <p:pic>
          <p:nvPicPr>
            <p:cNvPr id="8" name="图片 7" descr="图表, 条形图&#10;&#10;描述已自动生成">
              <a:extLst>
                <a:ext uri="{FF2B5EF4-FFF2-40B4-BE49-F238E27FC236}">
                  <a16:creationId xmlns:a16="http://schemas.microsoft.com/office/drawing/2014/main" id="{3E7B1B85-987A-ABD1-0030-F1AB32826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61" t="59302" r="69808" b="36095"/>
            <a:stretch/>
          </p:blipFill>
          <p:spPr>
            <a:xfrm>
              <a:off x="2024741" y="4761411"/>
              <a:ext cx="313511" cy="3156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9374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CE499C82-42DD-9305-54DD-39554D29652D}"/>
              </a:ext>
            </a:extLst>
          </p:cNvPr>
          <p:cNvGrpSpPr/>
          <p:nvPr/>
        </p:nvGrpSpPr>
        <p:grpSpPr>
          <a:xfrm>
            <a:off x="989034" y="2292671"/>
            <a:ext cx="9759962" cy="3331602"/>
            <a:chOff x="989034" y="2292671"/>
            <a:chExt cx="9759962" cy="3331602"/>
          </a:xfrm>
        </p:grpSpPr>
        <p:pic>
          <p:nvPicPr>
            <p:cNvPr id="4" name="图片 3" descr="图表, 条形图&#10;&#10;描述已自动生成">
              <a:extLst>
                <a:ext uri="{FF2B5EF4-FFF2-40B4-BE49-F238E27FC236}">
                  <a16:creationId xmlns:a16="http://schemas.microsoft.com/office/drawing/2014/main" id="{95B586E2-12AC-20BD-3AAE-788931794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692" y="2292671"/>
              <a:ext cx="5003187" cy="3331602"/>
            </a:xfrm>
            <a:prstGeom prst="rect">
              <a:avLst/>
            </a:prstGeom>
          </p:spPr>
        </p:pic>
        <p:pic>
          <p:nvPicPr>
            <p:cNvPr id="6" name="图片 5" descr="图表, 直方图&#10;&#10;描述已自动生成">
              <a:extLst>
                <a:ext uri="{FF2B5EF4-FFF2-40B4-BE49-F238E27FC236}">
                  <a16:creationId xmlns:a16="http://schemas.microsoft.com/office/drawing/2014/main" id="{B2F78B85-B2CB-9AC3-91EF-1451DB945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663" y="2426126"/>
              <a:ext cx="5002333" cy="2948696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90D118E-3910-C3EA-D0A1-C9D165F7B071}"/>
                </a:ext>
              </a:extLst>
            </p:cNvPr>
            <p:cNvSpPr txBox="1"/>
            <p:nvPr/>
          </p:nvSpPr>
          <p:spPr>
            <a:xfrm>
              <a:off x="989034" y="2292671"/>
              <a:ext cx="453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0916DA0-1BC2-A6DF-8FF6-CC542DCD354B}"/>
                </a:ext>
              </a:extLst>
            </p:cNvPr>
            <p:cNvSpPr txBox="1"/>
            <p:nvPr/>
          </p:nvSpPr>
          <p:spPr>
            <a:xfrm>
              <a:off x="5758732" y="2292671"/>
              <a:ext cx="453970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  <a:p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587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CFD37074-7E6C-9CF3-4573-98232E6C1F00}"/>
              </a:ext>
            </a:extLst>
          </p:cNvPr>
          <p:cNvGrpSpPr/>
          <p:nvPr/>
        </p:nvGrpSpPr>
        <p:grpSpPr>
          <a:xfrm>
            <a:off x="2344395" y="1987317"/>
            <a:ext cx="6781043" cy="2998640"/>
            <a:chOff x="2344395" y="1987317"/>
            <a:chExt cx="6781043" cy="2998640"/>
          </a:xfrm>
        </p:grpSpPr>
        <p:pic>
          <p:nvPicPr>
            <p:cNvPr id="9" name="图片 8" descr="图标&#10;&#10;中度可信度描述已自动生成">
              <a:extLst>
                <a:ext uri="{FF2B5EF4-FFF2-40B4-BE49-F238E27FC236}">
                  <a16:creationId xmlns:a16="http://schemas.microsoft.com/office/drawing/2014/main" id="{E46BDFAF-693D-F828-E98C-2B5569282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337" y="1987317"/>
              <a:ext cx="5330919" cy="2998640"/>
            </a:xfrm>
            <a:prstGeom prst="rect">
              <a:avLst/>
            </a:prstGeom>
          </p:spPr>
        </p:pic>
        <p:pic>
          <p:nvPicPr>
            <p:cNvPr id="6" name="图片 5" descr="图片包含 图示&#10;&#10;描述已自动生成">
              <a:extLst>
                <a:ext uri="{FF2B5EF4-FFF2-40B4-BE49-F238E27FC236}">
                  <a16:creationId xmlns:a16="http://schemas.microsoft.com/office/drawing/2014/main" id="{902282D8-91E9-92BB-65B2-B6E3D3BA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395" y="1987317"/>
              <a:ext cx="2794434" cy="2883366"/>
            </a:xfrm>
            <a:prstGeom prst="rect">
              <a:avLst/>
            </a:prstGeom>
          </p:spPr>
        </p:pic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7CB24B24-F019-65B2-3F94-D726A7BD2B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3535" y="2039151"/>
              <a:ext cx="0" cy="1134256"/>
            </a:xfrm>
            <a:prstGeom prst="straightConnector1">
              <a:avLst/>
            </a:prstGeom>
            <a:ln w="41275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D1C8BF9-A03C-9487-1F63-B293CD10AF0F}"/>
                </a:ext>
              </a:extLst>
            </p:cNvPr>
            <p:cNvSpPr txBox="1"/>
            <p:nvPr/>
          </p:nvSpPr>
          <p:spPr>
            <a:xfrm>
              <a:off x="7953535" y="2344669"/>
              <a:ext cx="1171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[1 1 1]</a:t>
              </a:r>
              <a:endParaRPr lang="zh-CN" altLang="en-US" sz="2800" b="1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EF5B81D8-78C7-C2B0-9479-BC40E544A5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511" y="3276071"/>
              <a:ext cx="357281" cy="421131"/>
            </a:xfrm>
            <a:prstGeom prst="straightConnector1">
              <a:avLst/>
            </a:prstGeom>
            <a:ln w="41275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85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DF9DBB32-CCFC-1423-AD19-559E3F2EC9B4}"/>
              </a:ext>
            </a:extLst>
          </p:cNvPr>
          <p:cNvGrpSpPr/>
          <p:nvPr/>
        </p:nvGrpSpPr>
        <p:grpSpPr>
          <a:xfrm>
            <a:off x="0" y="456248"/>
            <a:ext cx="12192000" cy="3312662"/>
            <a:chOff x="0" y="456248"/>
            <a:chExt cx="12192000" cy="3312662"/>
          </a:xfrm>
        </p:grpSpPr>
        <p:pic>
          <p:nvPicPr>
            <p:cNvPr id="5" name="图片 4" descr="卡通人物&#10;&#10;中度可信度描述已自动生成">
              <a:extLst>
                <a:ext uri="{FF2B5EF4-FFF2-40B4-BE49-F238E27FC236}">
                  <a16:creationId xmlns:a16="http://schemas.microsoft.com/office/drawing/2014/main" id="{C5503F30-04B3-498C-9EEB-45330BDEBA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8935"/>
            <a:stretch/>
          </p:blipFill>
          <p:spPr>
            <a:xfrm>
              <a:off x="0" y="456248"/>
              <a:ext cx="12192000" cy="657849"/>
            </a:xfrm>
            <a:prstGeom prst="rect">
              <a:avLst/>
            </a:prstGeom>
          </p:spPr>
        </p:pic>
        <p:pic>
          <p:nvPicPr>
            <p:cNvPr id="6" name="图片 5" descr="卡通人物&#10;&#10;中度可信度描述已自动生成">
              <a:extLst>
                <a:ext uri="{FF2B5EF4-FFF2-40B4-BE49-F238E27FC236}">
                  <a16:creationId xmlns:a16="http://schemas.microsoft.com/office/drawing/2014/main" id="{E6006595-978A-9B98-CE8D-FC5157F2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348"/>
            <a:stretch/>
          </p:blipFill>
          <p:spPr>
            <a:xfrm>
              <a:off x="0" y="1114097"/>
              <a:ext cx="12192000" cy="2654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340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9C20672-677D-770E-71A3-719903341775}"/>
              </a:ext>
            </a:extLst>
          </p:cNvPr>
          <p:cNvGrpSpPr/>
          <p:nvPr/>
        </p:nvGrpSpPr>
        <p:grpSpPr>
          <a:xfrm>
            <a:off x="422031" y="525753"/>
            <a:ext cx="12034986" cy="5486163"/>
            <a:chOff x="422031" y="525753"/>
            <a:chExt cx="12034986" cy="548616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05C1F0D-D886-2406-AF13-EDD5E1C0257E}"/>
                </a:ext>
              </a:extLst>
            </p:cNvPr>
            <p:cNvGrpSpPr/>
            <p:nvPr/>
          </p:nvGrpSpPr>
          <p:grpSpPr>
            <a:xfrm>
              <a:off x="483160" y="525753"/>
              <a:ext cx="11973857" cy="5486163"/>
              <a:chOff x="483160" y="525753"/>
              <a:chExt cx="11973857" cy="5486163"/>
            </a:xfrm>
          </p:grpSpPr>
          <p:pic>
            <p:nvPicPr>
              <p:cNvPr id="5" name="图片 4" descr="图表, 折线图&#10;&#10;描述已自动生成">
                <a:extLst>
                  <a:ext uri="{FF2B5EF4-FFF2-40B4-BE49-F238E27FC236}">
                    <a16:creationId xmlns:a16="http://schemas.microsoft.com/office/drawing/2014/main" id="{7A7CAA20-5261-1A2C-1B5B-EF49A7586E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160" y="525753"/>
                <a:ext cx="11973857" cy="5486163"/>
              </a:xfrm>
              <a:prstGeom prst="rect">
                <a:avLst/>
              </a:prstGeom>
            </p:spPr>
          </p:pic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E765184B-FD40-2982-B3EF-496FD7AF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9048" y="2879835"/>
                <a:ext cx="0" cy="2186151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BD4099B-9B3A-4A54-D07A-90584062EB89}"/>
                  </a:ext>
                </a:extLst>
              </p:cNvPr>
              <p:cNvSpPr txBox="1"/>
              <p:nvPr/>
            </p:nvSpPr>
            <p:spPr>
              <a:xfrm>
                <a:off x="4571042" y="2291650"/>
                <a:ext cx="11160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637 nm</a:t>
                </a:r>
                <a:endParaRPr lang="zh-CN" altLang="en-US" sz="24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7D931065-B921-624A-8DED-88F25FA455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43655" y="2522483"/>
                <a:ext cx="0" cy="2543503"/>
              </a:xfrm>
              <a:prstGeom prst="line">
                <a:avLst/>
              </a:prstGeom>
              <a:ln w="38100">
                <a:solidFill>
                  <a:srgbClr val="0203F3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7020C41-2A40-1A70-1084-AEE395ECA476}"/>
                  </a:ext>
                </a:extLst>
              </p:cNvPr>
              <p:cNvSpPr txBox="1"/>
              <p:nvPr/>
            </p:nvSpPr>
            <p:spPr>
              <a:xfrm>
                <a:off x="1963395" y="2027778"/>
                <a:ext cx="11160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0203F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575 nm</a:t>
                </a:r>
                <a:endParaRPr lang="zh-CN" altLang="en-US" sz="2400" dirty="0">
                  <a:solidFill>
                    <a:srgbClr val="0203F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09B98530-9C27-E1B3-6FF8-6B0666CB0903}"/>
                </a:ext>
              </a:extLst>
            </p:cNvPr>
            <p:cNvSpPr/>
            <p:nvPr/>
          </p:nvSpPr>
          <p:spPr>
            <a:xfrm>
              <a:off x="422031" y="670920"/>
              <a:ext cx="584350" cy="6114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2458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FDFAA11-1DC7-B639-8217-7A2B94CEDE8F}"/>
              </a:ext>
            </a:extLst>
          </p:cNvPr>
          <p:cNvGrpSpPr/>
          <p:nvPr/>
        </p:nvGrpSpPr>
        <p:grpSpPr>
          <a:xfrm>
            <a:off x="1660403" y="-87330"/>
            <a:ext cx="8871193" cy="6858000"/>
            <a:chOff x="1660403" y="-87330"/>
            <a:chExt cx="8871193" cy="6858000"/>
          </a:xfrm>
        </p:grpSpPr>
        <p:pic>
          <p:nvPicPr>
            <p:cNvPr id="4" name="图片 3" descr="图示&#10;&#10;描述已自动生成">
              <a:extLst>
                <a:ext uri="{FF2B5EF4-FFF2-40B4-BE49-F238E27FC236}">
                  <a16:creationId xmlns:a16="http://schemas.microsoft.com/office/drawing/2014/main" id="{1816C43F-D75F-6506-54B8-C6942F628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403" y="-87330"/>
              <a:ext cx="8871193" cy="6858000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716AE58-1536-CDBE-0615-E081C589109E}"/>
                </a:ext>
              </a:extLst>
            </p:cNvPr>
            <p:cNvSpPr txBox="1"/>
            <p:nvPr/>
          </p:nvSpPr>
          <p:spPr>
            <a:xfrm>
              <a:off x="2203012" y="52152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2E011F7-19FD-C1A2-FF4F-3E47D5FCA12F}"/>
                </a:ext>
              </a:extLst>
            </p:cNvPr>
            <p:cNvSpPr txBox="1"/>
            <p:nvPr/>
          </p:nvSpPr>
          <p:spPr>
            <a:xfrm>
              <a:off x="4877718" y="521529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0B92EC2-8FE9-3662-3B51-74763B38498C}"/>
                </a:ext>
              </a:extLst>
            </p:cNvPr>
            <p:cNvSpPr txBox="1"/>
            <p:nvPr/>
          </p:nvSpPr>
          <p:spPr>
            <a:xfrm>
              <a:off x="7333241" y="-87330"/>
              <a:ext cx="4138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(c)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AE2149E-6332-B09B-2ACC-42CD70144499}"/>
                </a:ext>
              </a:extLst>
            </p:cNvPr>
            <p:cNvSpPr txBox="1"/>
            <p:nvPr/>
          </p:nvSpPr>
          <p:spPr>
            <a:xfrm>
              <a:off x="7322020" y="4528716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(d)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8705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E44EC1B4-535E-3740-FC4D-25E7183903CE}"/>
              </a:ext>
            </a:extLst>
          </p:cNvPr>
          <p:cNvGrpSpPr/>
          <p:nvPr/>
        </p:nvGrpSpPr>
        <p:grpSpPr>
          <a:xfrm>
            <a:off x="1540008" y="874030"/>
            <a:ext cx="7807192" cy="2851050"/>
            <a:chOff x="1540008" y="874030"/>
            <a:chExt cx="7807192" cy="2851050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91EA98C5-F701-D04F-7E11-706319112592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133435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B2003E5-403E-911F-E8C4-06158D0233D1}"/>
                </a:ext>
              </a:extLst>
            </p:cNvPr>
            <p:cNvSpPr txBox="1"/>
            <p:nvPr/>
          </p:nvSpPr>
          <p:spPr>
            <a:xfrm>
              <a:off x="1722750" y="874030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532 nm laser</a:t>
              </a:r>
            </a:p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irradiation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039D7D7-2041-8562-FD28-C882E1869E20}"/>
                </a:ext>
              </a:extLst>
            </p:cNvPr>
            <p:cNvSpPr txBox="1"/>
            <p:nvPr/>
          </p:nvSpPr>
          <p:spPr>
            <a:xfrm>
              <a:off x="1690690" y="1976387"/>
              <a:ext cx="15055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Microwave</a:t>
              </a:r>
            </a:p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manipulation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7CCC538-ED5D-8B80-B80B-7A0E7020E659}"/>
                </a:ext>
              </a:extLst>
            </p:cNvPr>
            <p:cNvSpPr txBox="1"/>
            <p:nvPr/>
          </p:nvSpPr>
          <p:spPr>
            <a:xfrm>
              <a:off x="1540008" y="3078749"/>
              <a:ext cx="18069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Photon counting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(650 – 800 nm)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EF13C71-EC3C-C65A-4913-6DC7FF1CE5D8}"/>
                </a:ext>
              </a:extLst>
            </p:cNvPr>
            <p:cNvSpPr/>
            <p:nvPr/>
          </p:nvSpPr>
          <p:spPr>
            <a:xfrm>
              <a:off x="3606800" y="1011190"/>
              <a:ext cx="5421032" cy="323166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Initialization/detection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C9DA587-261E-A6B0-361F-603CF6F6092F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243163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088E142-D9DE-6F80-AA26-AF78D967093C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355431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CF4BC2B-720C-F083-4695-359AFD38ED99}"/>
                </a:ext>
              </a:extLst>
            </p:cNvPr>
            <p:cNvSpPr/>
            <p:nvPr/>
          </p:nvSpPr>
          <p:spPr>
            <a:xfrm>
              <a:off x="3606800" y="2108470"/>
              <a:ext cx="5421032" cy="323166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MW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F1C42C0-DB04-5DE8-558F-92A21D70A379}"/>
                </a:ext>
              </a:extLst>
            </p:cNvPr>
            <p:cNvSpPr/>
            <p:nvPr/>
          </p:nvSpPr>
          <p:spPr>
            <a:xfrm>
              <a:off x="3606800" y="3231149"/>
              <a:ext cx="5421032" cy="32316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 out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06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930B66FC-4457-20BB-173F-B551E6A74533}"/>
              </a:ext>
            </a:extLst>
          </p:cNvPr>
          <p:cNvGrpSpPr/>
          <p:nvPr/>
        </p:nvGrpSpPr>
        <p:grpSpPr>
          <a:xfrm>
            <a:off x="1051748" y="959607"/>
            <a:ext cx="9077772" cy="4582452"/>
            <a:chOff x="1051748" y="959607"/>
            <a:chExt cx="9077772" cy="4582452"/>
          </a:xfrm>
        </p:grpSpPr>
        <p:pic>
          <p:nvPicPr>
            <p:cNvPr id="3" name="图片 2" descr="电脑萤幕画面&#10;&#10;描述已自动生成">
              <a:extLst>
                <a:ext uri="{FF2B5EF4-FFF2-40B4-BE49-F238E27FC236}">
                  <a16:creationId xmlns:a16="http://schemas.microsoft.com/office/drawing/2014/main" id="{7CAFF05F-CE4E-3BD4-C4A4-0C177766A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111" r="9315" b="27926"/>
            <a:stretch/>
          </p:blipFill>
          <p:spPr>
            <a:xfrm>
              <a:off x="1138990" y="1010920"/>
              <a:ext cx="8990530" cy="2123440"/>
            </a:xfrm>
            <a:prstGeom prst="rect">
              <a:avLst/>
            </a:prstGeom>
          </p:spPr>
        </p:pic>
        <p:pic>
          <p:nvPicPr>
            <p:cNvPr id="12" name="图片 11" descr="图形用户界面&#10;&#10;描述已自动生成">
              <a:extLst>
                <a:ext uri="{FF2B5EF4-FFF2-40B4-BE49-F238E27FC236}">
                  <a16:creationId xmlns:a16="http://schemas.microsoft.com/office/drawing/2014/main" id="{D9B027DA-EDD0-3743-C891-481EE1EBBC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28" t="40811" r="7381" b="30841"/>
            <a:stretch/>
          </p:blipFill>
          <p:spPr>
            <a:xfrm>
              <a:off x="1136316" y="3550257"/>
              <a:ext cx="8993204" cy="1991802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AC9685B-7072-ABC5-6ED7-03AEE09F81CF}"/>
                </a:ext>
              </a:extLst>
            </p:cNvPr>
            <p:cNvSpPr txBox="1"/>
            <p:nvPr/>
          </p:nvSpPr>
          <p:spPr>
            <a:xfrm>
              <a:off x="1051748" y="959607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5E8F65C3-E2AF-DAED-79D9-0BB89F0C2385}"/>
                </a:ext>
              </a:extLst>
            </p:cNvPr>
            <p:cNvSpPr txBox="1"/>
            <p:nvPr/>
          </p:nvSpPr>
          <p:spPr>
            <a:xfrm>
              <a:off x="1051748" y="3496917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1266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CDD8A-7DC2-D154-BE21-28933B925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B8A64E76-CF0C-5B7E-02A1-3BE39E88E595}"/>
              </a:ext>
            </a:extLst>
          </p:cNvPr>
          <p:cNvGrpSpPr/>
          <p:nvPr/>
        </p:nvGrpSpPr>
        <p:grpSpPr>
          <a:xfrm>
            <a:off x="1540008" y="874030"/>
            <a:ext cx="7807192" cy="2851050"/>
            <a:chOff x="1540008" y="874030"/>
            <a:chExt cx="7807192" cy="2851050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D6B58E0D-0804-61E5-5012-0EBCFB188DAA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133435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5614CE3-2EAE-5B24-01E7-26B3EF13ADF8}"/>
                </a:ext>
              </a:extLst>
            </p:cNvPr>
            <p:cNvSpPr txBox="1"/>
            <p:nvPr/>
          </p:nvSpPr>
          <p:spPr>
            <a:xfrm>
              <a:off x="1722750" y="874030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532 nm laser</a:t>
              </a:r>
            </a:p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irradiation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3DB6FA8-05CA-217B-3149-B6031D75FE7A}"/>
                </a:ext>
              </a:extLst>
            </p:cNvPr>
            <p:cNvSpPr txBox="1"/>
            <p:nvPr/>
          </p:nvSpPr>
          <p:spPr>
            <a:xfrm>
              <a:off x="1690690" y="1976387"/>
              <a:ext cx="15055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Microwave</a:t>
              </a:r>
            </a:p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manipulation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9DB35D-588C-DA91-7BAF-20FCD05FC180}"/>
                </a:ext>
              </a:extLst>
            </p:cNvPr>
            <p:cNvSpPr txBox="1"/>
            <p:nvPr/>
          </p:nvSpPr>
          <p:spPr>
            <a:xfrm>
              <a:off x="1540008" y="3078749"/>
              <a:ext cx="18069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Photon counting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(650 – 800 nm)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ED81912-1585-9D23-DEFC-3D9E8E3E5573}"/>
                </a:ext>
              </a:extLst>
            </p:cNvPr>
            <p:cNvSpPr/>
            <p:nvPr/>
          </p:nvSpPr>
          <p:spPr>
            <a:xfrm>
              <a:off x="3606800" y="1011190"/>
              <a:ext cx="1306490" cy="323166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Initialization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91503F23-A59D-B27D-7F8F-D445D313CA74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243163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18772F6-7FE7-3314-C77E-675E50EFE138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355431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2BADF8D-10CE-80E9-3101-ECE6D12CD23F}"/>
                </a:ext>
              </a:extLst>
            </p:cNvPr>
            <p:cNvSpPr/>
            <p:nvPr/>
          </p:nvSpPr>
          <p:spPr>
            <a:xfrm>
              <a:off x="4913290" y="2108470"/>
              <a:ext cx="2808052" cy="323166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Pulsed sequence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9602CE9-ABF2-089F-A00F-796260877D45}"/>
                </a:ext>
              </a:extLst>
            </p:cNvPr>
            <p:cNvSpPr/>
            <p:nvPr/>
          </p:nvSpPr>
          <p:spPr>
            <a:xfrm>
              <a:off x="7721341" y="3231149"/>
              <a:ext cx="540455" cy="32316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C7E4295A-9221-FE1D-CCEA-EC9D5F2F61A2}"/>
              </a:ext>
            </a:extLst>
          </p:cNvPr>
          <p:cNvSpPr/>
          <p:nvPr/>
        </p:nvSpPr>
        <p:spPr>
          <a:xfrm>
            <a:off x="7721342" y="1011190"/>
            <a:ext cx="1306490" cy="32316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620D57-A063-98BF-2AE5-8823C5AEEAA9}"/>
              </a:ext>
            </a:extLst>
          </p:cNvPr>
          <p:cNvSpPr/>
          <p:nvPr/>
        </p:nvSpPr>
        <p:spPr>
          <a:xfrm>
            <a:off x="8377707" y="3231149"/>
            <a:ext cx="650125" cy="3231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65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1383B09-A472-5DD9-5B1F-A84BCC38A01D}"/>
              </a:ext>
            </a:extLst>
          </p:cNvPr>
          <p:cNvGrpSpPr/>
          <p:nvPr/>
        </p:nvGrpSpPr>
        <p:grpSpPr>
          <a:xfrm>
            <a:off x="175448" y="519099"/>
            <a:ext cx="12145286" cy="7371541"/>
            <a:chOff x="175448" y="519099"/>
            <a:chExt cx="12145286" cy="7371541"/>
          </a:xfrm>
        </p:grpSpPr>
        <p:pic>
          <p:nvPicPr>
            <p:cNvPr id="3" name="图片 2" descr="电脑萤幕画面&#10;&#10;描述已自动生成">
              <a:extLst>
                <a:ext uri="{FF2B5EF4-FFF2-40B4-BE49-F238E27FC236}">
                  <a16:creationId xmlns:a16="http://schemas.microsoft.com/office/drawing/2014/main" id="{51F6F461-8F80-1AB3-5792-5B05E3C80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987" y="519099"/>
              <a:ext cx="12078747" cy="4055008"/>
            </a:xfrm>
            <a:prstGeom prst="rect">
              <a:avLst/>
            </a:prstGeom>
          </p:spPr>
        </p:pic>
        <p:pic>
          <p:nvPicPr>
            <p:cNvPr id="5" name="图片 4" descr="电脑萤幕画面&#10;&#10;描述已自动生成">
              <a:extLst>
                <a:ext uri="{FF2B5EF4-FFF2-40B4-BE49-F238E27FC236}">
                  <a16:creationId xmlns:a16="http://schemas.microsoft.com/office/drawing/2014/main" id="{EA599470-34BE-5779-7BED-BCF48444F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987" y="4895720"/>
              <a:ext cx="12078747" cy="2994920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F5D933D-E64C-0FDF-D365-D81CCA049E4F}"/>
                </a:ext>
              </a:extLst>
            </p:cNvPr>
            <p:cNvSpPr txBox="1"/>
            <p:nvPr/>
          </p:nvSpPr>
          <p:spPr>
            <a:xfrm>
              <a:off x="175448" y="51909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A938DCB-1DB6-DAAC-EFF9-FCA39A72404B}"/>
                </a:ext>
              </a:extLst>
            </p:cNvPr>
            <p:cNvSpPr txBox="1"/>
            <p:nvPr/>
          </p:nvSpPr>
          <p:spPr>
            <a:xfrm>
              <a:off x="175448" y="4895720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8034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12609</TotalTime>
  <Words>149</Words>
  <Application>Microsoft Office PowerPoint</Application>
  <PresentationFormat>宽屏</PresentationFormat>
  <Paragraphs>69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Diwei Zou</dc:creator>
  <cp:lastModifiedBy>Diwei Zou</cp:lastModifiedBy>
  <cp:revision>17</cp:revision>
  <dcterms:created xsi:type="dcterms:W3CDTF">2024-01-06T13:35:10Z</dcterms:created>
  <dcterms:modified xsi:type="dcterms:W3CDTF">2024-03-07T12:01:32Z</dcterms:modified>
</cp:coreProperties>
</file>

<file path=docProps/thumbnail.jpeg>
</file>